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media/image3.jpg" ContentType="image/jpe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8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0DB460-6FBF-49EE-AD7B-41E386AE9C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809E4E7-2DDA-4805-8E36-2B57A6448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7A02414-3519-49F1-9818-F2A67E4839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B5E33-9419-4008-AD6E-C106B2188F2F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87FD2F0-D940-4F1A-B0E8-4C8E6F6EE4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706C33F-B255-4CB6-ADEC-6FAF7CF82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FFEE4-95BB-4576-AF0C-4E55F29F5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7817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BF8437-C90E-4704-8132-37CA4E1256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57719F3-E7FF-409F-9495-ADC25CD6C5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8954341-3CD2-4854-8587-981AEA1E76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B5E33-9419-4008-AD6E-C106B2188F2F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9F6F32A-91E9-4076-A06E-2F8B1AF3AB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B9FF232-B0C9-498A-858C-31C807AB2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FFEE4-95BB-4576-AF0C-4E55F29F5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9027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88F7C4AC-1F4A-4EEB-80D6-9490ECF95F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5535DD5-A299-43E4-AD8E-CDC0AC97BE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FA3BB53-AEFE-4DCD-9B20-E2A0ABA4D1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B5E33-9419-4008-AD6E-C106B2188F2F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CB3D150-035D-4894-A123-8DAD10CC7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488C6F4-4FA9-4B44-AA74-E45A2E66A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FFEE4-95BB-4576-AF0C-4E55F29F5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2561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C546CE-6276-4A4F-8546-58924324B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461EFF1-19E7-4D67-93D3-288D36792F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A61A54D-CDDF-4D70-83F0-295FC8622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B5E33-9419-4008-AD6E-C106B2188F2F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940C85D-F05F-45FC-8969-86F7B93C5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0FF79F5-9AB1-4AC2-ADDD-C5752CE53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FFEE4-95BB-4576-AF0C-4E55F29F5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0205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346828-497C-4209-B1C3-89A2D1482C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780007E-427E-4565-9546-F09246DE59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32095D7-30F3-4B7E-862D-5F5E14EA12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B5E33-9419-4008-AD6E-C106B2188F2F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8058C83-3799-46D4-82F7-499A593ED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9AD2868-A872-4684-BA15-F8D2D6D43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FFEE4-95BB-4576-AF0C-4E55F29F5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4205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31448D-1AB6-4985-B701-3D8FB4B96C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88BDB77-DAAC-4811-9A6C-6D799BC8CB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F6BE8D2-D1C8-4FD9-86AC-CAC8B26956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34ABAF1-6C1E-45E1-A0C8-3B579804E6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B5E33-9419-4008-AD6E-C106B2188F2F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E4A1C7E-FB9B-4292-9244-3CEAC39617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F1DE3D7-6D8D-4315-8A51-689B5A039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FFEE4-95BB-4576-AF0C-4E55F29F5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801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1B8245-FE5D-434E-B089-81876C620C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F0A3469-1B85-4F4D-BE40-3D227A6F1F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E212613-F001-4055-84B6-C4B9CBB8F9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3D2C7C78-073A-4415-9648-1B24AF94BC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7A21F20F-0DA4-486E-ABD9-F9BBD870DA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4E5D3D3E-0A92-4608-9F6F-9861F96DA4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B5E33-9419-4008-AD6E-C106B2188F2F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1CA7D74B-F0ED-49F1-A962-706A5ACD34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77465648-4F69-4498-9212-EBEF22EA2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FFEE4-95BB-4576-AF0C-4E55F29F5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1160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989F36-F469-49E8-A1F8-30E02C4189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6C4F5FD5-714A-47EB-BC10-F1A17FFD19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B5E33-9419-4008-AD6E-C106B2188F2F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D4507D46-8FB6-41ED-9657-8931EFB75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2EB6562-438D-4E78-8CFC-DB51570CF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FFEE4-95BB-4576-AF0C-4E55F29F5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770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BD5891AC-FEA9-4261-95CB-1E38529672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B5E33-9419-4008-AD6E-C106B2188F2F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ECCDC3F-3034-48FA-9A44-85093DD38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9DBE348-FF8F-47DB-BAE0-2460C8A84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FFEE4-95BB-4576-AF0C-4E55F29F5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4579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6BEEA1-DA4C-486B-9DB5-9841DD1927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07132EE-4961-4CA5-AEB9-899712BB36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3C560E1-3F2D-4FAC-9413-DAE1E1293A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42D8BC2-E913-4C3B-956D-1D87686D3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B5E33-9419-4008-AD6E-C106B2188F2F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039C365-76E7-400C-8E16-EFB4BA503C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5BBE286-1EF6-4896-988B-790C5A83D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FFEE4-95BB-4576-AF0C-4E55F29F5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506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6D2935-4AF0-4FDD-9D75-1CD68C03AC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2026D12-9A5B-4368-8974-C120042F7C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D68F05C-FFF4-4BE1-8884-080CE815EB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6818D82-80A1-410D-A180-55B8625EA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B5E33-9419-4008-AD6E-C106B2188F2F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FF59883-2EA6-4D97-A7CE-A00543AD9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494BD4A-9A5F-4A12-A9A6-8FFB90F3C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FFEE4-95BB-4576-AF0C-4E55F29F5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3567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AC1C16-AF21-4CA0-A405-CE3C0CD5D8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438B1A4-0AE0-45B1-BC1B-E4FDF3D46F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7DC4049-DC98-428E-9300-5AB52ACF13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FB5E33-9419-4008-AD6E-C106B2188F2F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D85FE3C-62D2-4551-9F0A-7D0AE8010C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17715A8-A9DB-4BE9-A05F-39A93EE7EA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AFFEE4-95BB-4576-AF0C-4E55F29F5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148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5385" y="513059"/>
            <a:ext cx="8962297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4000" b="1" dirty="0"/>
              <a:t>NUOVO 508 BB</a:t>
            </a:r>
            <a:r>
              <a:rPr lang="ru-RU" sz="4000" b="1" dirty="0"/>
              <a:t>/ </a:t>
            </a:r>
            <a:r>
              <a:rPr lang="en-US" sz="4000" b="1" dirty="0"/>
              <a:t>NUOVO 508 NB</a:t>
            </a:r>
            <a:endParaRPr sz="4000" b="1"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785386" y="1484218"/>
            <a:ext cx="5446738" cy="4628830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299085" indent="-287020">
              <a:spcBef>
                <a:spcPts val="434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ru-RU" b="1" dirty="0" err="1">
                <a:solidFill>
                  <a:srgbClr val="000000"/>
                </a:solidFill>
                <a:latin typeface="Calibri" panose="020F0502020204030204" pitchFamily="34" charset="0"/>
              </a:rPr>
              <a:t>Полновстраиваемая</a:t>
            </a:r>
            <a:r>
              <a:rPr lang="ru-RU" b="1" dirty="0">
                <a:solidFill>
                  <a:srgbClr val="000000"/>
                </a:solidFill>
                <a:latin typeface="Calibri" panose="020F0502020204030204" pitchFamily="34" charset="0"/>
              </a:rPr>
              <a:t> вытяжка</a:t>
            </a:r>
            <a:r>
              <a:rPr lang="ru-RU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мод. </a:t>
            </a:r>
            <a:r>
              <a:rPr lang="en-US" sz="1800" b="1" dirty="0"/>
              <a:t>NUOVO 508 </a:t>
            </a:r>
            <a:r>
              <a:rPr lang="ru-RU" sz="1800" b="1" dirty="0"/>
              <a:t>***</a:t>
            </a:r>
            <a:endParaRPr lang="ru-RU" b="1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299085" indent="-287020">
              <a:spcBef>
                <a:spcPts val="434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ru-RU" sz="1400" spc="-20" dirty="0">
                <a:latin typeface="Calibri"/>
                <a:cs typeface="Calibri"/>
              </a:rPr>
              <a:t>Ширина: </a:t>
            </a:r>
            <a:r>
              <a:rPr lang="ru-RU" sz="1400" b="1" spc="-10" dirty="0">
                <a:latin typeface="Calibri"/>
                <a:cs typeface="Calibri"/>
              </a:rPr>
              <a:t>52,</a:t>
            </a:r>
            <a:r>
              <a:rPr lang="en-US" sz="1400" b="1" spc="-10" dirty="0">
                <a:latin typeface="Calibri"/>
                <a:cs typeface="Calibri"/>
              </a:rPr>
              <a:t>0</a:t>
            </a:r>
            <a:r>
              <a:rPr lang="ru-RU" sz="1400" b="1" spc="-10" dirty="0">
                <a:latin typeface="Calibri"/>
                <a:cs typeface="Calibri"/>
              </a:rPr>
              <a:t> см </a:t>
            </a:r>
          </a:p>
          <a:p>
            <a:pPr marL="299085" indent="-287020">
              <a:spcBef>
                <a:spcPts val="434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ru-RU" sz="1400" b="1" spc="-10" dirty="0">
                <a:latin typeface="Calibri"/>
                <a:cs typeface="Calibri"/>
              </a:rPr>
              <a:t>1 мотор</a:t>
            </a:r>
          </a:p>
          <a:p>
            <a:pPr marL="299085" indent="-287020">
              <a:spcBef>
                <a:spcPts val="335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ru-RU" sz="1400" dirty="0">
                <a:latin typeface="Calibri"/>
                <a:cs typeface="Calibri"/>
              </a:rPr>
              <a:t>Производительность: </a:t>
            </a:r>
            <a:r>
              <a:rPr lang="ru-RU" sz="1400" b="1" dirty="0">
                <a:latin typeface="Calibri"/>
                <a:cs typeface="Calibri"/>
              </a:rPr>
              <a:t>95</a:t>
            </a:r>
            <a:r>
              <a:rPr lang="ru-RU" sz="1400" b="1" spc="-10" dirty="0">
                <a:latin typeface="Calibri"/>
                <a:cs typeface="Calibri"/>
              </a:rPr>
              <a:t>0 м3/час </a:t>
            </a:r>
          </a:p>
          <a:p>
            <a:pPr marL="299085" indent="-287020">
              <a:spcBef>
                <a:spcPts val="335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ru-RU" sz="1400" b="1" spc="-10" dirty="0">
                <a:latin typeface="Calibri"/>
                <a:cs typeface="Calibri"/>
              </a:rPr>
              <a:t>Режимы - </a:t>
            </a:r>
            <a:r>
              <a:rPr lang="ru-RU" sz="1400" spc="-10" dirty="0">
                <a:latin typeface="Calibri"/>
                <a:cs typeface="Calibri"/>
              </a:rPr>
              <a:t>Отвод, рециркуляция,</a:t>
            </a:r>
            <a:r>
              <a:rPr lang="en-US" sz="1400" spc="-10" dirty="0">
                <a:latin typeface="Calibri"/>
                <a:cs typeface="Calibri"/>
              </a:rPr>
              <a:t> </a:t>
            </a:r>
            <a:endParaRPr lang="ru-RU" sz="1400" spc="-10" dirty="0">
              <a:latin typeface="Calibri"/>
              <a:cs typeface="Calibri"/>
            </a:endParaRPr>
          </a:p>
          <a:p>
            <a:pPr marL="299085" indent="-287020">
              <a:spcBef>
                <a:spcPts val="335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ru-RU" sz="1400" spc="-20" dirty="0">
                <a:latin typeface="Calibri"/>
                <a:cs typeface="Calibri"/>
              </a:rPr>
              <a:t>Управление: </a:t>
            </a:r>
            <a:r>
              <a:rPr lang="ru-RU" sz="1400" b="1" spc="-20" dirty="0">
                <a:latin typeface="Calibri"/>
                <a:cs typeface="Calibri"/>
              </a:rPr>
              <a:t>сенсорное</a:t>
            </a:r>
            <a:endParaRPr lang="ru-RU" sz="1400" b="1" spc="305" dirty="0">
              <a:solidFill>
                <a:srgbClr val="0000FF"/>
              </a:solidFill>
              <a:latin typeface="Calibri"/>
              <a:cs typeface="Calibri"/>
            </a:endParaRPr>
          </a:p>
          <a:p>
            <a:pPr marL="299085" indent="-287020">
              <a:spcBef>
                <a:spcPts val="340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ru-RU" sz="1400" spc="-10" dirty="0">
                <a:latin typeface="Calibri"/>
                <a:cs typeface="Calibri"/>
              </a:rPr>
              <a:t>Количество скоростей: </a:t>
            </a:r>
            <a:r>
              <a:rPr lang="ru-RU" sz="1400" b="1" spc="-10" dirty="0">
                <a:latin typeface="Calibri"/>
                <a:cs typeface="Calibri"/>
              </a:rPr>
              <a:t>3</a:t>
            </a:r>
            <a:endParaRPr sz="1400" b="1" spc="-10" dirty="0">
              <a:latin typeface="Calibri"/>
              <a:cs typeface="Calibri"/>
            </a:endParaRPr>
          </a:p>
          <a:p>
            <a:pPr marL="299085" indent="-287020">
              <a:spcBef>
                <a:spcPts val="335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en-US" sz="1400" b="1" dirty="0">
                <a:latin typeface="Calibri"/>
                <a:cs typeface="Calibri"/>
              </a:rPr>
              <a:t>LED</a:t>
            </a:r>
            <a:r>
              <a:rPr lang="en-US" sz="1400" dirty="0">
                <a:latin typeface="Calibri"/>
                <a:cs typeface="Calibri"/>
              </a:rPr>
              <a:t> </a:t>
            </a:r>
            <a:r>
              <a:rPr lang="ru-RU" sz="1400" dirty="0">
                <a:latin typeface="Calibri"/>
                <a:cs typeface="Calibri"/>
              </a:rPr>
              <a:t>освещение: </a:t>
            </a:r>
            <a:r>
              <a:rPr lang="ru-RU" sz="1400" b="1" dirty="0">
                <a:latin typeface="Calibri"/>
                <a:cs typeface="Calibri"/>
              </a:rPr>
              <a:t>2*2вт</a:t>
            </a:r>
          </a:p>
          <a:p>
            <a:pPr marL="299085" indent="-287020">
              <a:spcBef>
                <a:spcPts val="335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ru-RU" sz="1400" dirty="0">
                <a:latin typeface="Calibri"/>
                <a:cs typeface="Calibri"/>
              </a:rPr>
              <a:t>Уровень шума – 59 дБ</a:t>
            </a:r>
          </a:p>
          <a:p>
            <a:pPr marL="299085" indent="-287020">
              <a:spcBef>
                <a:spcPts val="335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ru-RU" sz="1400" spc="-10" dirty="0">
                <a:latin typeface="Calibri"/>
                <a:cs typeface="Calibri"/>
              </a:rPr>
              <a:t>Алюминиевый 5-слойный </a:t>
            </a:r>
            <a:r>
              <a:rPr lang="ru-RU" sz="1400" b="1" spc="-10" dirty="0" err="1">
                <a:latin typeface="Calibri"/>
                <a:cs typeface="Calibri"/>
              </a:rPr>
              <a:t>жироулавливающий</a:t>
            </a:r>
            <a:r>
              <a:rPr lang="ru-RU" sz="1400" b="1" spc="-10" dirty="0">
                <a:latin typeface="Calibri"/>
                <a:cs typeface="Calibri"/>
              </a:rPr>
              <a:t> фильтр </a:t>
            </a:r>
            <a:r>
              <a:rPr lang="ru-RU" sz="1400" spc="-10" dirty="0">
                <a:latin typeface="Calibri"/>
                <a:cs typeface="Calibri"/>
              </a:rPr>
              <a:t>– </a:t>
            </a:r>
            <a:r>
              <a:rPr lang="ru-RU" sz="1400" b="1" spc="-10" dirty="0">
                <a:latin typeface="Calibri"/>
                <a:cs typeface="Calibri"/>
              </a:rPr>
              <a:t>в комплекте</a:t>
            </a:r>
          </a:p>
          <a:p>
            <a:pPr marL="299085" indent="-287020">
              <a:spcBef>
                <a:spcPts val="340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ru-RU" sz="1400" b="1" spc="-10" dirty="0">
                <a:latin typeface="Calibri"/>
                <a:cs typeface="Calibri"/>
              </a:rPr>
              <a:t>Угольный фильтр </a:t>
            </a:r>
            <a:r>
              <a:rPr lang="ru-RU" sz="1400" spc="-10" dirty="0">
                <a:latin typeface="Calibri"/>
                <a:cs typeface="Calibri"/>
              </a:rPr>
              <a:t>-  </a:t>
            </a:r>
            <a:r>
              <a:rPr lang="ru-RU" sz="1400" b="1" spc="-10" dirty="0">
                <a:latin typeface="Calibri"/>
                <a:cs typeface="Calibri"/>
              </a:rPr>
              <a:t>опция</a:t>
            </a:r>
            <a:r>
              <a:rPr lang="ru-RU" sz="1400" spc="-10" dirty="0">
                <a:latin typeface="Calibri"/>
                <a:cs typeface="Calibri"/>
              </a:rPr>
              <a:t>, мод. </a:t>
            </a:r>
            <a:r>
              <a:rPr lang="en-US" sz="1400" b="1" spc="-10" dirty="0">
                <a:latin typeface="Calibri"/>
                <a:cs typeface="Calibri"/>
              </a:rPr>
              <a:t>DFC1</a:t>
            </a:r>
            <a:r>
              <a:rPr lang="ru-RU" sz="1400" b="1" spc="-10" dirty="0">
                <a:latin typeface="Calibri"/>
                <a:cs typeface="Calibri"/>
              </a:rPr>
              <a:t>1</a:t>
            </a:r>
            <a:r>
              <a:rPr lang="en-US" sz="1400" b="1" spc="-10" dirty="0">
                <a:latin typeface="Calibri"/>
                <a:cs typeface="Calibri"/>
              </a:rPr>
              <a:t>0</a:t>
            </a:r>
            <a:r>
              <a:rPr lang="en-US" sz="1400" spc="-10" dirty="0">
                <a:latin typeface="Calibri"/>
                <a:cs typeface="Calibri"/>
              </a:rPr>
              <a:t> (</a:t>
            </a:r>
            <a:r>
              <a:rPr lang="ru-RU" sz="1400" spc="-10" dirty="0">
                <a:latin typeface="Calibri"/>
                <a:cs typeface="Calibri"/>
              </a:rPr>
              <a:t>в комплекте 2шт), </a:t>
            </a:r>
            <a:r>
              <a:rPr lang="ru-RU" sz="1400" b="1" spc="-10" dirty="0">
                <a:latin typeface="Calibri"/>
                <a:cs typeface="Calibri"/>
              </a:rPr>
              <a:t>для комплектации вытяжки</a:t>
            </a:r>
            <a:r>
              <a:rPr lang="ru-RU" sz="1400" spc="-10" dirty="0">
                <a:latin typeface="Calibri"/>
                <a:cs typeface="Calibri"/>
              </a:rPr>
              <a:t> необходимо </a:t>
            </a:r>
            <a:r>
              <a:rPr lang="ru-RU" sz="1400" b="1" spc="-10" dirty="0">
                <a:latin typeface="Calibri"/>
                <a:cs typeface="Calibri"/>
              </a:rPr>
              <a:t>2</a:t>
            </a:r>
            <a:r>
              <a:rPr lang="ru-RU" sz="1400" spc="-10" dirty="0">
                <a:latin typeface="Calibri"/>
                <a:cs typeface="Calibri"/>
              </a:rPr>
              <a:t> фильтра </a:t>
            </a:r>
          </a:p>
          <a:p>
            <a:pPr marL="299085" indent="-287020">
              <a:spcBef>
                <a:spcPts val="340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en-US" sz="1400" spc="-10" dirty="0">
                <a:latin typeface="Calibri"/>
                <a:cs typeface="Calibri"/>
              </a:rPr>
              <a:t>Ø </a:t>
            </a:r>
            <a:r>
              <a:rPr lang="ru-RU" sz="1400" spc="-10" dirty="0">
                <a:latin typeface="Calibri"/>
                <a:cs typeface="Calibri"/>
              </a:rPr>
              <a:t>воздуховода - 150мм</a:t>
            </a:r>
          </a:p>
          <a:p>
            <a:pPr marL="299085" indent="-287020">
              <a:spcBef>
                <a:spcPts val="340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ru-RU" sz="1400" dirty="0">
                <a:latin typeface="Calibri"/>
                <a:cs typeface="Calibri"/>
              </a:rPr>
              <a:t>Материал: </a:t>
            </a:r>
            <a:r>
              <a:rPr lang="ru-RU" sz="1400" b="1" dirty="0">
                <a:latin typeface="Calibri"/>
                <a:cs typeface="Calibri"/>
              </a:rPr>
              <a:t>стекло</a:t>
            </a:r>
            <a:r>
              <a:rPr lang="ru-RU" sz="1400" dirty="0">
                <a:latin typeface="Calibri"/>
                <a:cs typeface="Calibri"/>
              </a:rPr>
              <a:t>/ </a:t>
            </a:r>
            <a:r>
              <a:rPr sz="1400" dirty="0" err="1">
                <a:latin typeface="Calibri"/>
                <a:cs typeface="Calibri"/>
              </a:rPr>
              <a:t>Цвет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lang="ru-RU" sz="1400" spc="-25" dirty="0">
                <a:latin typeface="Calibri"/>
                <a:cs typeface="Calibri"/>
              </a:rPr>
              <a:t>белый, </a:t>
            </a:r>
            <a:r>
              <a:rPr sz="1400" spc="-10" dirty="0" err="1">
                <a:latin typeface="Calibri"/>
                <a:cs typeface="Calibri"/>
              </a:rPr>
              <a:t>чёрный</a:t>
            </a:r>
            <a:endParaRPr sz="1400" dirty="0">
              <a:latin typeface="Calibri"/>
              <a:cs typeface="Calibri"/>
            </a:endParaRPr>
          </a:p>
          <a:p>
            <a:pPr marL="299085" indent="-287020">
              <a:spcBef>
                <a:spcPts val="340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1400" dirty="0">
                <a:latin typeface="Calibri"/>
                <a:cs typeface="Calibri"/>
              </a:rPr>
              <a:t>Размеры</a:t>
            </a:r>
            <a:r>
              <a:rPr sz="1400" spc="-10" dirty="0">
                <a:latin typeface="Calibri"/>
                <a:cs typeface="Calibri"/>
              </a:rPr>
              <a:t> (ШхГхВ)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lang="ru-RU" sz="1400" spc="-35" dirty="0">
                <a:latin typeface="Calibri"/>
                <a:cs typeface="Calibri"/>
              </a:rPr>
              <a:t>с</a:t>
            </a:r>
            <a:r>
              <a:rPr sz="1400" dirty="0">
                <a:latin typeface="Calibri"/>
                <a:cs typeface="Calibri"/>
              </a:rPr>
              <a:t>м: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lang="ru-RU" sz="1400" spc="-10" dirty="0">
                <a:latin typeface="Calibri"/>
                <a:cs typeface="Calibri"/>
              </a:rPr>
              <a:t>52,0х29,5х17,4 </a:t>
            </a:r>
          </a:p>
          <a:p>
            <a:pPr marL="299085" indent="-287020">
              <a:spcBef>
                <a:spcPts val="340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ru-RU" sz="1400" dirty="0">
                <a:latin typeface="Calibri"/>
                <a:cs typeface="Calibri"/>
              </a:rPr>
              <a:t>Вес</a:t>
            </a:r>
            <a:r>
              <a:rPr lang="ru-RU" sz="1400" spc="-65" dirty="0">
                <a:latin typeface="Calibri"/>
                <a:cs typeface="Calibri"/>
              </a:rPr>
              <a:t> </a:t>
            </a:r>
            <a:r>
              <a:rPr lang="ru-RU" sz="1400" spc="-10" dirty="0">
                <a:latin typeface="Calibri"/>
                <a:cs typeface="Calibri"/>
              </a:rPr>
              <a:t>(нетто/брутто),</a:t>
            </a:r>
            <a:r>
              <a:rPr lang="ru-RU" sz="1400" spc="-70" dirty="0">
                <a:latin typeface="Calibri"/>
                <a:cs typeface="Calibri"/>
              </a:rPr>
              <a:t> </a:t>
            </a:r>
            <a:r>
              <a:rPr lang="ru-RU" sz="1400" dirty="0">
                <a:latin typeface="Calibri"/>
                <a:cs typeface="Calibri"/>
              </a:rPr>
              <a:t>кг:</a:t>
            </a:r>
            <a:r>
              <a:rPr lang="ru-RU" sz="1400" spc="-35" dirty="0">
                <a:latin typeface="Calibri"/>
                <a:cs typeface="Calibri"/>
              </a:rPr>
              <a:t> 5/6</a:t>
            </a:r>
          </a:p>
          <a:p>
            <a:pPr marL="299085" indent="-287020">
              <a:spcBef>
                <a:spcPts val="340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ru-RU" sz="1600" b="1" spc="-10" dirty="0">
                <a:solidFill>
                  <a:srgbClr val="FF0000"/>
                </a:solidFill>
                <a:latin typeface="Calibri"/>
                <a:cs typeface="Calibri"/>
              </a:rPr>
              <a:t>Гарантия – 3 года</a:t>
            </a:r>
            <a:endParaRPr lang="ru-RU" sz="1600" spc="-10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  <p:pic>
        <p:nvPicPr>
          <p:cNvPr id="7" name="object 3">
            <a:extLst>
              <a:ext uri="{FF2B5EF4-FFF2-40B4-BE49-F238E27FC236}">
                <a16:creationId xmlns:a16="http://schemas.microsoft.com/office/drawing/2014/main" id="{B8BAADFA-95D4-45AC-8322-E24BC3A599F0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-1"/>
            <a:ext cx="185927" cy="6857999"/>
          </a:xfrm>
          <a:prstGeom prst="rect">
            <a:avLst/>
          </a:prstGeom>
        </p:spPr>
      </p:pic>
      <p:pic>
        <p:nvPicPr>
          <p:cNvPr id="8" name="object 3">
            <a:extLst>
              <a:ext uri="{FF2B5EF4-FFF2-40B4-BE49-F238E27FC236}">
                <a16:creationId xmlns:a16="http://schemas.microsoft.com/office/drawing/2014/main" id="{10266FDD-B51D-4CEA-A2CE-150B5FA5B32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904073" y="413165"/>
            <a:ext cx="1645919" cy="530351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18DF5C2F-A437-4BA1-8378-F346830C237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9144" y="338526"/>
            <a:ext cx="880153" cy="660114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F830811-F875-47C5-85AD-447D27F26727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13224" y="1484219"/>
            <a:ext cx="2634962" cy="1483588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CA413A97-F573-484E-941B-3F799948E485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49501" y="3125538"/>
            <a:ext cx="2734855" cy="1971262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B4E9FCBD-F067-4136-B6FA-73E659D1AB76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63401" y="4806589"/>
            <a:ext cx="3005895" cy="1435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211798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111</Words>
  <Application>Microsoft Office PowerPoint</Application>
  <PresentationFormat>Широкоэкранный</PresentationFormat>
  <Paragraphs>17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NUOVO 508 BB/ NUOVO 508 NB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VITTORIO 2E1F CR</dc:title>
  <dc:creator>Пользователь</dc:creator>
  <cp:lastModifiedBy>Пользователь</cp:lastModifiedBy>
  <cp:revision>73</cp:revision>
  <dcterms:created xsi:type="dcterms:W3CDTF">2025-10-09T15:31:45Z</dcterms:created>
  <dcterms:modified xsi:type="dcterms:W3CDTF">2026-06-11T12:20:54Z</dcterms:modified>
</cp:coreProperties>
</file>