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1749C9-98BE-76D3-5EE4-246CFA7B1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CAAD76-33A4-E445-3734-ED04EE17F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0CFF0E-2A02-ACBD-EBE7-E57BC1D1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646DF9-FB46-ED92-6C89-48A321E65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BC8934-EF6E-C84B-0515-BE520E24A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8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9497-C87B-6EBD-FDAD-A059CC978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5B5336-7B63-C6C8-0051-D433DDC3D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043999-2C63-F45E-7CA1-86F17A5B2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5125F0-813D-2029-EB15-C21A34EB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30217C-6F71-A4A3-0564-6C3833AF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5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E115D1F-90D6-0F45-290C-D12CD448C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9C8E4B-430F-A48F-3F13-0E79A55C3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DE781B-8C16-D330-0D6A-398AEBC8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415A6F-C10B-F34F-7103-8A0C2247B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A44E6B-7C13-F287-8D53-6FDEE56D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77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6548D-2EA6-4A1B-8079-7F685D73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ECAF01-1F28-36D0-72A7-FA07CD522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BED6B5-5966-1D44-6E98-1E4C204F9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A2882F-21D4-17AF-60E0-02CC98E7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FBA995-3902-2917-85AA-DED2FE2E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130A0-719C-6C95-B705-D30BB0FE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6BC628-9FA2-983B-53E4-A33BE7060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D4A9BA-D930-0E4A-DDB9-03699D203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5E3247-9882-26EC-935B-3BF3D446A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3E9382-CE34-E292-C03E-3B0DA006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04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054772-0E19-E354-656C-A7826FEE1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9DFC64-352C-5303-BCC8-942BAFB28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FA9E26-8223-E83C-E92E-8C823DCCF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09ACF5-8D24-32CF-3E8E-21E6A9397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16528B-1058-B692-5FF2-46887D79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B6F49A-880B-D560-BEBC-464A78302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70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A4141-DCF2-D6B9-5654-AE4EFE19E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A78E1E-08E6-D843-D6FA-12DD5DC4A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E885AA-F2A0-9A13-07DF-AE3EA6862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AF1DC03-0D65-75F0-D478-98559FDB4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2398B42-8374-B8DE-CAC3-3990C58B9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8A57BDA-254F-24D0-77F7-DCB52C9A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0821C09-3AA0-C9BA-B409-C6B38A7C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1F9B967-0F88-6CB4-0B4D-D757CE10D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61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8D9C4-3702-64B2-D930-3B281FDF7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897C61-1455-A0D1-CD05-99A0EFFF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585A0E-C13C-288E-4F84-7452CCA82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F3A488-22AE-C013-4681-322ECC437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39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9E6473-1094-6B99-2361-3FED82911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08C3FEC-368B-AE0F-23B4-2EDC3924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143842-F909-14A2-0ED2-7F141CD1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5898F5-E62E-6D20-EE78-806BADADD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CD3C01-8B6F-275D-861A-8B8C6B2CD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E97728-DB10-67A3-95B6-7026CFE90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0A292B-9553-4D04-F05A-88AD3BD6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D4CA4C-280E-F494-547A-386D1AE9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6F9C52-A197-B643-4F50-B180CC11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25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D0198-3364-1BEB-AB18-B5BF2024F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4ACF22-EB3B-9866-17D2-E9A0A39A78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F1B4FB-7483-354E-2D8B-7B5CEB1C4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8AC935-CA62-31E3-0055-9BD9B16BC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E24A47-59AE-F601-DF1F-D936E454D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0DE4CF-12D4-B6F6-197D-711EE9E7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03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5EA9F-1872-CE2B-7686-5E9F6B8B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57DA78-BD15-049E-FFFB-8A18C5649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3A57BD-B225-E701-6692-D79928F7CB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13EC-6357-4188-9FD0-110A504599F1}" type="datetimeFigureOut">
              <a:rPr lang="ru-RU" smtClean="0"/>
              <a:t>04.07.2024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7441E8-7B28-2CE8-E46E-A3058BDFB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64FE14-2708-EF3B-3BC1-F552FFEBD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9ECA0-C3F0-44C7-BC2F-C15C05803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09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F0A119-0DD7-C638-5476-41DD6EEA2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4175"/>
            <a:ext cx="9144000" cy="283845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/>
              <a:t>КОМПЛЕКТЫ ВСТРАИВАЕМОЙ ТЕХНИКИ </a:t>
            </a:r>
          </a:p>
          <a:p>
            <a:endParaRPr lang="ru-RU" sz="3200" b="1" dirty="0"/>
          </a:p>
          <a:p>
            <a:endParaRPr lang="ru-RU" sz="3200" b="1" dirty="0"/>
          </a:p>
          <a:p>
            <a:r>
              <a:rPr lang="ru-RU" sz="3000" dirty="0"/>
              <a:t>БЕЖЕВЫЙ</a:t>
            </a:r>
          </a:p>
          <a:p>
            <a:r>
              <a:rPr lang="ru-RU" sz="3000" dirty="0"/>
              <a:t>СЕРЫЙ </a:t>
            </a:r>
          </a:p>
          <a:p>
            <a:r>
              <a:rPr lang="ru-RU" sz="3000" dirty="0"/>
              <a:t>МАТОВЫЙ ЧЕРНЫЙ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4AB9C9-5A69-BF67-BAB4-6D9D004D5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327109"/>
            <a:ext cx="8838095" cy="13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03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A63402-0353-2722-B84B-9CD4B40C353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534" y="2954866"/>
            <a:ext cx="3657599" cy="36575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61A1CB-7C7A-00E0-8B14-5D6D1F20869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533" y="347562"/>
            <a:ext cx="3615267" cy="2513740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83EF370-9D3F-DE3E-1E89-BE58C9341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00127"/>
              </p:ext>
            </p:extLst>
          </p:nvPr>
        </p:nvGraphicFramePr>
        <p:xfrm>
          <a:off x="8762779" y="123190"/>
          <a:ext cx="3253840" cy="1381760"/>
        </p:xfrm>
        <a:graphic>
          <a:graphicData uri="http://schemas.openxmlformats.org/drawingml/2006/table">
            <a:tbl>
              <a:tblPr/>
              <a:tblGrid>
                <a:gridCol w="3253840">
                  <a:extLst>
                    <a:ext uri="{9D8B030D-6E8A-4147-A177-3AD203B41FA5}">
                      <a16:colId xmlns:a16="http://schemas.microsoft.com/office/drawing/2014/main" val="2447605520"/>
                    </a:ext>
                  </a:extLst>
                </a:gridCol>
              </a:tblGrid>
              <a:tr h="83636">
                <a:tc>
                  <a:txBody>
                    <a:bodyPr/>
                    <a:lstStyle/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КОМПЛЕКТ В БЕЖЕВОМ СТЕКЛЕ</a:t>
                      </a:r>
                    </a:p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MMO6025BG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Микроволновая печь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24654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MEO6010BG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Духовка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02953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b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INBOX60BG GLASS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Вытяжка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3968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INBOX60BG POWER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Вытяжка (не стекло)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31209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D240979-C717-1C31-688B-90679BF050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04649" y="1691461"/>
            <a:ext cx="4229799" cy="21431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5E8842D-F9E6-166E-7A70-40198019F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8489" y="4250286"/>
            <a:ext cx="3862117" cy="236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26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83EF370-9D3F-DE3E-1E89-BE58C9341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290251"/>
              </p:ext>
            </p:extLst>
          </p:nvPr>
        </p:nvGraphicFramePr>
        <p:xfrm>
          <a:off x="8800601" y="776054"/>
          <a:ext cx="3253840" cy="1595120"/>
        </p:xfrm>
        <a:graphic>
          <a:graphicData uri="http://schemas.openxmlformats.org/drawingml/2006/table">
            <a:tbl>
              <a:tblPr/>
              <a:tblGrid>
                <a:gridCol w="3253840">
                  <a:extLst>
                    <a:ext uri="{9D8B030D-6E8A-4147-A177-3AD203B41FA5}">
                      <a16:colId xmlns:a16="http://schemas.microsoft.com/office/drawing/2014/main" val="2447605520"/>
                    </a:ext>
                  </a:extLst>
                </a:gridCol>
              </a:tblGrid>
              <a:tr h="83636">
                <a:tc>
                  <a:txBody>
                    <a:bodyPr/>
                    <a:lstStyle/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rtl="0" font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</a:rPr>
                        <a:t>КОМПЛЕКТ В СЕРОМ СТЕКЛЕ</a:t>
                      </a:r>
                    </a:p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MMO6025GR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Микроволновая печь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24654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MEO6010GR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Духовка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02953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b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INBOX60GR GLASS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Вытяжка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3968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MGH604GR GLASS ULTRA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Газовая варочная панель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31209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DBBD482-786C-13FD-C982-FE3C9EE36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33" y="2948634"/>
            <a:ext cx="3643086" cy="365468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B9852E0-D6F1-FE2F-8F55-5B52AA4384F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533" y="369934"/>
            <a:ext cx="3560556" cy="247848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3BDF72C-CA8F-F46F-7506-A7C0598FF7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4790" y="470153"/>
            <a:ext cx="4319640" cy="247848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3EAD4A4-B540-6198-FB74-A9E5C8EC94B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8647" y="3156947"/>
            <a:ext cx="3819525" cy="323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BC544F-A009-D168-C372-41B10E67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48" y="264541"/>
            <a:ext cx="10515600" cy="338963"/>
          </a:xfrm>
        </p:spPr>
        <p:txBody>
          <a:bodyPr>
            <a:normAutofit fontScale="90000"/>
          </a:bodyPr>
          <a:lstStyle/>
          <a:p>
            <a:r>
              <a:rPr lang="ru-RU" dirty="0"/>
              <a:t>Индукционные варочные панели с инвертором: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6693624-A7E9-0471-490C-FEF0B686B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245" y="1775447"/>
            <a:ext cx="4084940" cy="35966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AC24530-599A-F6B8-506B-FA4245319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473" y="1775446"/>
            <a:ext cx="2002022" cy="35966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680446-5FCE-20F6-9318-CCFC925F1680}"/>
              </a:ext>
            </a:extLst>
          </p:cNvPr>
          <p:cNvSpPr txBox="1"/>
          <p:nvPr/>
        </p:nvSpPr>
        <p:spPr>
          <a:xfrm>
            <a:off x="1866900" y="1116567"/>
            <a:ext cx="27908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MIH302GR COMFORT PLUS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20C7CC-D087-F3C6-AA12-996DC99A2C3A}"/>
              </a:ext>
            </a:extLst>
          </p:cNvPr>
          <p:cNvSpPr txBox="1"/>
          <p:nvPr/>
        </p:nvSpPr>
        <p:spPr>
          <a:xfrm>
            <a:off x="5355246" y="1131926"/>
            <a:ext cx="3969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MIH604GR COMFORT PLUS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440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83EF370-9D3F-DE3E-1E89-BE58C9341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74996"/>
              </p:ext>
            </p:extLst>
          </p:nvPr>
        </p:nvGraphicFramePr>
        <p:xfrm>
          <a:off x="8292041" y="164907"/>
          <a:ext cx="3685744" cy="1564640"/>
        </p:xfrm>
        <a:graphic>
          <a:graphicData uri="http://schemas.openxmlformats.org/drawingml/2006/table">
            <a:tbl>
              <a:tblPr/>
              <a:tblGrid>
                <a:gridCol w="3685744">
                  <a:extLst>
                    <a:ext uri="{9D8B030D-6E8A-4147-A177-3AD203B41FA5}">
                      <a16:colId xmlns:a16="http://schemas.microsoft.com/office/drawing/2014/main" val="2447605520"/>
                    </a:ext>
                  </a:extLst>
                </a:gridCol>
              </a:tblGrid>
              <a:tr h="83636">
                <a:tc>
                  <a:txBody>
                    <a:bodyPr/>
                    <a:lstStyle/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КОМПЛЕКТ В ЧЕРНОМ МАТОВОМ СТЕКЛЕ</a:t>
                      </a:r>
                    </a:p>
                    <a:p>
                      <a:pPr rtl="0" fontAlgn="ctr"/>
                      <a:endParaRPr lang="ru-RU" sz="1200" b="1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MMO6025BK MATT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Микроволновая печь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24654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MEO6010BK MATT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Духовка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02953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rtl="0" fontAlgn="b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INBOX60BK MATT GLASS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Вытяжка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3968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</a:rPr>
                        <a:t>MIH604BK MATT ULTRA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</a:rPr>
                        <a:t>                                       Индукционная варочная панель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12700" marB="1270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31209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B703F11-4248-EE6F-DF1B-15B0C8CF61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533" y="2898649"/>
            <a:ext cx="3791936" cy="37511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5748640-72DA-6123-1DF1-0B373FAEC0F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6721" y="335710"/>
            <a:ext cx="3583240" cy="242191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83C3287-506D-C3B1-5F71-F4C629D794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8809" y="3242358"/>
            <a:ext cx="3645724" cy="327993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62DE7A8-15ED-F7E5-AAFC-A728BA3C5CC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97767" y="1288069"/>
            <a:ext cx="3467807" cy="183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599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88</Words>
  <Application>Microsoft Office PowerPoint</Application>
  <PresentationFormat>Широкоэкранный</PresentationFormat>
  <Paragraphs>31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Индукционные варочные панели с инвертором: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Школьникова Елена Анатольевна</dc:creator>
  <cp:lastModifiedBy>Школьникова Елена Анатольевна</cp:lastModifiedBy>
  <cp:revision>8</cp:revision>
  <dcterms:created xsi:type="dcterms:W3CDTF">2024-05-15T12:55:15Z</dcterms:created>
  <dcterms:modified xsi:type="dcterms:W3CDTF">2024-07-03T23:55:59Z</dcterms:modified>
</cp:coreProperties>
</file>